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Old Standard TT"/>
      <p:regular r:id="rId13"/>
      <p:bold r:id="rId14"/>
      <p: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OldStandardTT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ldStandardTT-italic.fntdata"/><Relationship Id="rId14" Type="http://schemas.openxmlformats.org/officeDocument/2006/relationships/font" Target="fonts/OldStandardT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927a4ff339_0_8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927a4ff339_0_8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27a4ff339_0_8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927a4ff339_0_8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27a4ff339_0_8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927a4ff339_0_8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27a4ff339_0_8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27a4ff339_0_8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27a4ff339_0_8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27a4ff339_0_8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27a4ff33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27a4ff33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411175" y="644300"/>
            <a:ext cx="8282400" cy="41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Välkomna tillbaka till sfi!! 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2732050" y="3398250"/>
            <a:ext cx="2787900" cy="12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2125" y="1686625"/>
            <a:ext cx="2787826" cy="334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Vi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b="9209" l="5912" r="8272" t="18163"/>
          <a:stretch/>
        </p:blipFill>
        <p:spPr>
          <a:xfrm>
            <a:off x="311700" y="69700"/>
            <a:ext cx="8520602" cy="48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 b="12188" l="10973" r="14069" t="25749"/>
          <a:stretch/>
        </p:blipFill>
        <p:spPr>
          <a:xfrm>
            <a:off x="390300" y="278775"/>
            <a:ext cx="8572499" cy="471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 b="13546" l="12274" r="13739" t="22223"/>
          <a:stretch/>
        </p:blipFill>
        <p:spPr>
          <a:xfrm>
            <a:off x="490250" y="250900"/>
            <a:ext cx="8193750" cy="466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ctrTitle"/>
          </p:nvPr>
        </p:nvSpPr>
        <p:spPr>
          <a:xfrm>
            <a:off x="429050" y="362425"/>
            <a:ext cx="8118600" cy="89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Köket håller STÄNGT</a:t>
            </a:r>
            <a:endParaRPr/>
          </a:p>
        </p:txBody>
      </p:sp>
      <p:sp>
        <p:nvSpPr>
          <p:cNvPr id="86" name="Google Shape;86;p17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 b="13073" l="11360" r="9475" t="29985"/>
          <a:stretch/>
        </p:blipFill>
        <p:spPr>
          <a:xfrm>
            <a:off x="334525" y="1853900"/>
            <a:ext cx="8377376" cy="312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ctrTitle"/>
          </p:nvPr>
        </p:nvSpPr>
        <p:spPr>
          <a:xfrm>
            <a:off x="362425" y="153325"/>
            <a:ext cx="8268900" cy="427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3300" u="sng">
                <a:latin typeface="Times New Roman"/>
                <a:ea typeface="Times New Roman"/>
                <a:cs typeface="Times New Roman"/>
                <a:sym typeface="Times New Roman"/>
              </a:rPr>
              <a:t>Studera på SFI i Åsda</a:t>
            </a:r>
            <a:endParaRPr sz="33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700">
                <a:latin typeface="Times New Roman"/>
                <a:ea typeface="Times New Roman"/>
                <a:cs typeface="Times New Roman"/>
                <a:sym typeface="Times New Roman"/>
              </a:rPr>
              <a:t>Ni kommer att få studera på SFI i små grupper.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700">
                <a:latin typeface="Times New Roman"/>
                <a:ea typeface="Times New Roman"/>
                <a:cs typeface="Times New Roman"/>
                <a:sym typeface="Times New Roman"/>
              </a:rPr>
              <a:t>Ni kommer ha lektioner 3-4 ggr i veckan.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700">
                <a:latin typeface="Times New Roman"/>
                <a:ea typeface="Times New Roman"/>
                <a:cs typeface="Times New Roman"/>
                <a:sym typeface="Times New Roman"/>
              </a:rPr>
              <a:t>Vi studerar ca 1,5 timmar vid varje lektion.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700">
                <a:latin typeface="Times New Roman"/>
                <a:ea typeface="Times New Roman"/>
                <a:cs typeface="Times New Roman"/>
                <a:sym typeface="Times New Roman"/>
              </a:rPr>
              <a:t>Du ska studera aktivt på lektionerna och göra alla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700">
                <a:latin typeface="Times New Roman"/>
                <a:ea typeface="Times New Roman"/>
                <a:cs typeface="Times New Roman"/>
                <a:sym typeface="Times New Roman"/>
              </a:rPr>
              <a:t>uppgifter i bloggen.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8"/>
          <p:cNvSpPr txBox="1"/>
          <p:nvPr>
            <p:ph idx="1" type="subTitle"/>
          </p:nvPr>
        </p:nvSpPr>
        <p:spPr>
          <a:xfrm>
            <a:off x="512700" y="4572000"/>
            <a:ext cx="1884900" cy="3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1500"/>
              <a:t>Uppvidinge kommun </a:t>
            </a:r>
            <a:endParaRPr sz="1500"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8350" y="153325"/>
            <a:ext cx="2292975" cy="144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490250" y="526350"/>
            <a:ext cx="6855600" cy="112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Tack för att du visar </a:t>
            </a:r>
            <a:r>
              <a:rPr lang="sv"/>
              <a:t>hänsyn</a:t>
            </a:r>
            <a:r>
              <a:rPr lang="sv"/>
              <a:t> </a:t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9650" y="1656025"/>
            <a:ext cx="2908301" cy="239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7950" y="1039000"/>
            <a:ext cx="2721251" cy="228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